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363" r:id="rId3"/>
    <p:sldId id="353" r:id="rId4"/>
    <p:sldId id="354" r:id="rId5"/>
    <p:sldId id="352" r:id="rId6"/>
    <p:sldId id="351" r:id="rId7"/>
    <p:sldId id="350" r:id="rId8"/>
    <p:sldId id="357" r:id="rId9"/>
    <p:sldId id="355" r:id="rId10"/>
    <p:sldId id="356" r:id="rId11"/>
    <p:sldId id="358" r:id="rId12"/>
    <p:sldId id="359" r:id="rId13"/>
    <p:sldId id="360" r:id="rId14"/>
    <p:sldId id="361" r:id="rId15"/>
    <p:sldId id="362" r:id="rId16"/>
    <p:sldId id="258" r:id="rId17"/>
    <p:sldId id="364" r:id="rId18"/>
    <p:sldId id="369" r:id="rId19"/>
    <p:sldId id="366" r:id="rId20"/>
    <p:sldId id="368" r:id="rId21"/>
    <p:sldId id="371" r:id="rId22"/>
    <p:sldId id="367" r:id="rId23"/>
    <p:sldId id="384" r:id="rId24"/>
    <p:sldId id="370" r:id="rId25"/>
    <p:sldId id="372" r:id="rId26"/>
    <p:sldId id="373" r:id="rId27"/>
    <p:sldId id="374" r:id="rId28"/>
    <p:sldId id="379" r:id="rId29"/>
    <p:sldId id="375" r:id="rId30"/>
    <p:sldId id="376" r:id="rId31"/>
    <p:sldId id="377" r:id="rId32"/>
    <p:sldId id="380" r:id="rId33"/>
    <p:sldId id="381" r:id="rId34"/>
    <p:sldId id="383" r:id="rId35"/>
    <p:sldId id="382" r:id="rId36"/>
    <p:sldId id="260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798" autoAdjust="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9552" y="1196753"/>
            <a:ext cx="7918648" cy="24482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实践小技巧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2280" y="5805264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8756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程序猿都是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理想主义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75" y="3284985"/>
            <a:ext cx="174343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334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190625"/>
            <a:ext cx="9071992" cy="439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0315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714375"/>
            <a:ext cx="90773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983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642938"/>
            <a:ext cx="74295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25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8898912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6978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什么样的代码你才会让它到碗里来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4516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" y="620688"/>
            <a:ext cx="8979839" cy="56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6597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正题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(JS</a:t>
            </a:r>
            <a:r>
              <a:rPr lang="zh-CN" altLang="en-US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实践小技巧</a:t>
            </a: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0994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不要省略分号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13" y="2335271"/>
            <a:ext cx="2941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function </a:t>
            </a:r>
            <a:r>
              <a:rPr lang="en-US" altLang="zh-CN" dirty="0" err="1">
                <a:solidFill>
                  <a:schemeClr val="accent3"/>
                </a:solidFill>
              </a:rPr>
              <a:t>doSomething</a:t>
            </a:r>
            <a:r>
              <a:rPr lang="en-US" altLang="zh-CN" dirty="0">
                <a:solidFill>
                  <a:schemeClr val="accent3"/>
                </a:solidFill>
              </a:rPr>
              <a:t>() </a:t>
            </a:r>
            <a:r>
              <a:rPr lang="en-US" altLang="zh-CN" dirty="0" smtClean="0">
                <a:solidFill>
                  <a:schemeClr val="accent3"/>
                </a:solidFill>
              </a:rPr>
              <a:t>{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return </a:t>
            </a:r>
            <a:r>
              <a:rPr lang="en-US" altLang="zh-CN" dirty="0">
                <a:solidFill>
                  <a:schemeClr val="accent3"/>
                </a:solidFill>
              </a:rPr>
              <a:t>'something'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7960" y="4437112"/>
            <a:ext cx="510909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虽然浏览器容忍，但会让代码变糟糕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788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省略是雷区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887796"/>
            <a:ext cx="4185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有时候我们为了少写，会这样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</a:t>
            </a:r>
            <a:r>
              <a:rPr lang="en-US" altLang="zh-CN" dirty="0" smtClean="0">
                <a:solidFill>
                  <a:schemeClr val="accent3"/>
                </a:solidFill>
              </a:rPr>
              <a:t>false</a:t>
            </a:r>
            <a:r>
              <a:rPr lang="en-US" altLang="zh-CN" dirty="0">
                <a:solidFill>
                  <a:schemeClr val="accent3"/>
                </a:solidFill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3769" y="1887796"/>
            <a:ext cx="295465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再后来，可能变这样</a:t>
            </a:r>
            <a:endParaRPr lang="en-US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</a:t>
            </a:r>
            <a:r>
              <a:rPr lang="en-US" altLang="zh-CN" dirty="0" smtClean="0">
                <a:solidFill>
                  <a:schemeClr val="accent3"/>
                </a:solidFill>
              </a:rPr>
              <a:t>false</a:t>
            </a:r>
            <a:r>
              <a:rPr lang="en-US" altLang="zh-CN" dirty="0">
                <a:solidFill>
                  <a:schemeClr val="accent3"/>
                </a:solidFill>
              </a:rPr>
              <a:t>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</a:t>
            </a:r>
            <a:r>
              <a:rPr lang="en-US" altLang="zh-CN" dirty="0" err="1">
                <a:solidFill>
                  <a:schemeClr val="accent3"/>
                </a:solidFill>
              </a:rPr>
              <a:t>anotherFunctionCall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327956"/>
            <a:ext cx="2954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浏览器是这么理解的</a:t>
            </a:r>
            <a:endParaRPr lang="en-US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 {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false;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anotherFunctionCall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634" y="380501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其他</a:t>
            </a:r>
            <a:r>
              <a:rPr lang="zh-CN" altLang="en-US" sz="2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 </a:t>
            </a:r>
            <a:r>
              <a:rPr lang="en-US" altLang="zh-CN" sz="2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!== </a:t>
            </a:r>
            <a:r>
              <a:rPr lang="zh-CN" altLang="en-US" sz="2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</a:t>
            </a:r>
            <a:endParaRPr lang="en-US" altLang="zh-CN" sz="28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808" y="5138608"/>
            <a:ext cx="34152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只有一种情况可以接受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if(2 + 2 === 4) return 'nicely done';</a:t>
            </a:r>
          </a:p>
        </p:txBody>
      </p:sp>
    </p:spTree>
    <p:extLst>
      <p:ext uri="{BB962C8B-B14F-4D97-AF65-F5344CB8AC3E}">
        <p14:creationId xmlns:p14="http://schemas.microsoft.com/office/powerpoint/2010/main" val="20341130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4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共勉</a:t>
            </a:r>
            <a:endParaRPr lang="zh-CN" altLang="en-US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109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定义多个变量时，省略</a:t>
            </a:r>
            <a:r>
              <a:rPr lang="en-US" altLang="zh-CN" sz="4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1560" y="1844824"/>
            <a:ext cx="3709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string';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anotherItem</a:t>
            </a:r>
            <a:r>
              <a:rPr lang="en-US" altLang="zh-CN" dirty="0">
                <a:solidFill>
                  <a:schemeClr val="accent3"/>
                </a:solidFill>
              </a:rPr>
              <a:t> = 'another string';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oneMoreItem</a:t>
            </a:r>
            <a:r>
              <a:rPr lang="en-US" altLang="zh-CN" dirty="0">
                <a:solidFill>
                  <a:schemeClr val="accent3"/>
                </a:solidFill>
              </a:rPr>
              <a:t> = 'one more string';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1560" y="3356992"/>
            <a:ext cx="373544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更好的做法</a:t>
            </a:r>
            <a:endParaRPr lang="en-US" altLang="zh-CN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string',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 </a:t>
            </a:r>
            <a:r>
              <a:rPr lang="en-US" altLang="zh-CN" dirty="0" err="1" smtClean="0">
                <a:solidFill>
                  <a:schemeClr val="accent3"/>
                </a:solidFill>
              </a:rPr>
              <a:t>anotherItem</a:t>
            </a:r>
            <a:r>
              <a:rPr lang="en-US" altLang="zh-CN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= 'another string',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     </a:t>
            </a:r>
            <a:r>
              <a:rPr lang="en-US" altLang="zh-CN" dirty="0" err="1" smtClean="0">
                <a:solidFill>
                  <a:schemeClr val="accent3"/>
                </a:solidFill>
              </a:rPr>
              <a:t>oneMoreItem</a:t>
            </a:r>
            <a:r>
              <a:rPr lang="en-US" altLang="zh-CN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= 'one more string';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7369" y="5157192"/>
            <a:ext cx="387798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不是更快，是更清晰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但也要考虑代码一致性原则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1471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 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Array()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156663"/>
            <a:ext cx="1966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[1, 2, 3];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[1, 2, 3]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Array(1, 2, 3);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[1, 2, 3]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2156663"/>
            <a:ext cx="2067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[3];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</a:t>
            </a:r>
            <a:r>
              <a:rPr lang="en-US" altLang="zh-CN" dirty="0" smtClean="0">
                <a:solidFill>
                  <a:schemeClr val="accent3"/>
                </a:solidFill>
              </a:rPr>
              <a:t>3]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Array(3);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6"/>
                </a:solidFill>
              </a:rPr>
              <a:t>// </a:t>
            </a:r>
            <a:r>
              <a:rPr lang="zh-CN" altLang="en-US" dirty="0">
                <a:solidFill>
                  <a:schemeClr val="accent6"/>
                </a:solidFill>
              </a:rPr>
              <a:t>结果</a:t>
            </a:r>
            <a:r>
              <a:rPr lang="en-US" altLang="zh-CN" dirty="0">
                <a:solidFill>
                  <a:schemeClr val="accent6"/>
                </a:solidFill>
              </a:rPr>
              <a:t>: </a:t>
            </a:r>
            <a:r>
              <a:rPr lang="en-US" altLang="zh-CN" dirty="0" smtClean="0">
                <a:solidFill>
                  <a:schemeClr val="accent6"/>
                </a:solidFill>
              </a:rPr>
              <a:t>[]  length=3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Array('3</a:t>
            </a:r>
            <a:r>
              <a:rPr lang="en-US" altLang="zh-CN" dirty="0" smtClean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['3']</a:t>
            </a:r>
            <a:endParaRPr lang="en-US" altLang="zh-CN" sz="2400" dirty="0">
              <a:solidFill>
                <a:schemeClr val="accent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4221088"/>
            <a:ext cx="541686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更加短小和简洁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，增加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了代码的可读性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5099" y="5229200"/>
            <a:ext cx="50593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</a:t>
            </a:r>
            <a:r>
              <a:rPr lang="en-US" altLang="zh-CN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{}</a:t>
            </a:r>
            <a:r>
              <a:rPr lang="zh-CN" altLang="en-US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，代替</a:t>
            </a:r>
            <a:r>
              <a:rPr lang="en-US" altLang="zh-CN" sz="3600" dirty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new </a:t>
            </a:r>
            <a:r>
              <a:rPr lang="en-US" altLang="zh-CN" sz="3600" dirty="0" err="1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Ojbect</a:t>
            </a:r>
            <a:r>
              <a:rPr lang="en-US" altLang="zh-CN" sz="3600" dirty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907920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构建字符串的最优方法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6256" y="1916832"/>
            <a:ext cx="298831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有时候我们会这样做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</a:t>
            </a:r>
            <a:r>
              <a:rPr lang="en-US" altLang="zh-CN" dirty="0" err="1" smtClean="0">
                <a:solidFill>
                  <a:schemeClr val="accent3"/>
                </a:solidFill>
              </a:rPr>
              <a:t>ar</a:t>
            </a:r>
            <a:r>
              <a:rPr lang="en-US" altLang="zh-CN" dirty="0" smtClean="0">
                <a:solidFill>
                  <a:schemeClr val="accent3"/>
                </a:solidFill>
              </a:rPr>
              <a:t> list = ‘&lt;</a:t>
            </a:r>
            <a:r>
              <a:rPr lang="en-US" altLang="zh-CN" dirty="0" err="1" smtClean="0">
                <a:solidFill>
                  <a:schemeClr val="accent3"/>
                </a:solidFill>
              </a:rPr>
              <a:t>ul</a:t>
            </a:r>
            <a:r>
              <a:rPr lang="en-US" altLang="zh-CN" dirty="0" smtClean="0">
                <a:solidFill>
                  <a:schemeClr val="accent3"/>
                </a:solidFill>
              </a:rPr>
              <a:t>&gt;’;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</a:t>
            </a:r>
            <a:r>
              <a:rPr lang="en-US" altLang="zh-CN" dirty="0">
                <a:solidFill>
                  <a:schemeClr val="accent3"/>
                </a:solidFill>
              </a:rPr>
              <a:t>‘&lt;li&gt;item 1&lt;/</a:t>
            </a:r>
            <a:r>
              <a:rPr lang="en-US" altLang="zh-CN" dirty="0" smtClean="0">
                <a:solidFill>
                  <a:schemeClr val="accent3"/>
                </a:solidFill>
              </a:rPr>
              <a:t>li&gt;’;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</a:t>
            </a:r>
            <a:r>
              <a:rPr lang="en-US" altLang="zh-CN" dirty="0">
                <a:solidFill>
                  <a:schemeClr val="accent3"/>
                </a:solidFill>
              </a:rPr>
              <a:t>‘&lt;li&gt;item </a:t>
            </a:r>
            <a:r>
              <a:rPr lang="en-US" altLang="zh-CN" dirty="0" smtClean="0">
                <a:solidFill>
                  <a:schemeClr val="accent3"/>
                </a:solidFill>
              </a:rPr>
              <a:t>2&lt;/</a:t>
            </a:r>
            <a:r>
              <a:rPr lang="en-US" altLang="zh-CN" dirty="0">
                <a:solidFill>
                  <a:schemeClr val="accent3"/>
                </a:solidFill>
              </a:rPr>
              <a:t>li&gt;’;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….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‘&lt;/</a:t>
            </a:r>
            <a:r>
              <a:rPr lang="en-US" altLang="zh-CN" dirty="0" err="1" smtClean="0">
                <a:solidFill>
                  <a:schemeClr val="accent3"/>
                </a:solidFill>
              </a:rPr>
              <a:t>ul</a:t>
            </a:r>
            <a:r>
              <a:rPr lang="en-US" altLang="zh-CN" dirty="0" smtClean="0">
                <a:solidFill>
                  <a:schemeClr val="accent3"/>
                </a:solidFill>
              </a:rPr>
              <a:t>&gt;’;</a:t>
            </a:r>
          </a:p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可能我们还会用到</a:t>
            </a:r>
            <a:r>
              <a:rPr lang="en-US" altLang="zh-CN" sz="2400" dirty="0" smtClean="0">
                <a:solidFill>
                  <a:schemeClr val="accent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for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3688" y="5013176"/>
            <a:ext cx="5057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不用怀疑，没有比它更快的了</a:t>
            </a:r>
            <a:endParaRPr lang="it-IT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it-IT" altLang="zh-CN" dirty="0" smtClean="0">
                <a:solidFill>
                  <a:schemeClr val="accent3"/>
                </a:solidFill>
              </a:rPr>
              <a:t>var arr = ['item 1', 'item 2', 'item 3', ...]; </a:t>
            </a:r>
          </a:p>
          <a:p>
            <a:pPr fontAlgn="base"/>
            <a:r>
              <a:rPr lang="it-IT" altLang="zh-CN" dirty="0" smtClean="0">
                <a:solidFill>
                  <a:schemeClr val="accent3"/>
                </a:solidFill>
              </a:rPr>
              <a:t>var </a:t>
            </a:r>
            <a:r>
              <a:rPr lang="it-IT" altLang="zh-CN" dirty="0">
                <a:solidFill>
                  <a:schemeClr val="accent3"/>
                </a:solidFill>
              </a:rPr>
              <a:t>list = '&lt;ul&gt;&lt;li&gt;' + arr.join('&lt;/li&gt;&lt;li&gt;') + '&lt;/li&gt;&lt;/ul&gt;';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4571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60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</a:t>
            </a:r>
            <a:r>
              <a:rPr lang="en-US" altLang="zh-CN" dirty="0" err="1">
                <a:solidFill>
                  <a:schemeClr val="accent3"/>
                </a:solidFill>
              </a:rPr>
              <a:t>collection.length</a:t>
            </a:r>
            <a:r>
              <a:rPr lang="en-US" altLang="zh-CN" dirty="0">
                <a:solidFill>
                  <a:schemeClr val="accent3"/>
                </a:solidFill>
              </a:rPr>
              <a:t> &gt; 0){..}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1874" y="4725144"/>
            <a:ext cx="164660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简单 </a:t>
            </a:r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有用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271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</a:t>
            </a:r>
            <a:r>
              <a:rPr lang="en-US" altLang="zh-CN" dirty="0" err="1">
                <a:solidFill>
                  <a:schemeClr val="accent3"/>
                </a:solidFill>
              </a:rPr>
              <a:t>collection.length</a:t>
            </a:r>
            <a:r>
              <a:rPr lang="en-US" altLang="zh-CN" dirty="0">
                <a:solidFill>
                  <a:schemeClr val="accent3"/>
                </a:solidFill>
              </a:rPr>
              <a:t>){..}</a:t>
            </a:r>
          </a:p>
        </p:txBody>
      </p:sp>
    </p:spTree>
    <p:extLst>
      <p:ext uri="{BB962C8B-B14F-4D97-AF65-F5344CB8AC3E}">
        <p14:creationId xmlns:p14="http://schemas.microsoft.com/office/powerpoint/2010/main" val="6714240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in </a:t>
            </a:r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13" y="2204864"/>
            <a:ext cx="3499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for(key in object) {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</a:t>
            </a:r>
            <a:r>
              <a:rPr lang="en-US" altLang="zh-CN" dirty="0" smtClean="0">
                <a:solidFill>
                  <a:schemeClr val="accent6"/>
                </a:solidFill>
              </a:rPr>
              <a:t>if(</a:t>
            </a:r>
            <a:r>
              <a:rPr lang="en-US" altLang="zh-CN" dirty="0" err="1" smtClean="0">
                <a:solidFill>
                  <a:schemeClr val="accent6"/>
                </a:solidFill>
              </a:rPr>
              <a:t>object.hasOwnProperty</a:t>
            </a:r>
            <a:r>
              <a:rPr lang="en-US" altLang="zh-CN" dirty="0" smtClean="0">
                <a:solidFill>
                  <a:schemeClr val="accent6"/>
                </a:solidFill>
              </a:rPr>
              <a:t>(key</a:t>
            </a:r>
            <a:r>
              <a:rPr lang="en-US" altLang="zh-CN" dirty="0">
                <a:solidFill>
                  <a:schemeClr val="accent6"/>
                </a:solidFill>
              </a:rPr>
              <a:t>) </a:t>
            </a:r>
            <a:r>
              <a:rPr lang="en-US" altLang="zh-CN" dirty="0" smtClean="0">
                <a:solidFill>
                  <a:schemeClr val="accent6"/>
                </a:solidFill>
              </a:rPr>
              <a:t> { 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   ...</a:t>
            </a:r>
            <a:r>
              <a:rPr lang="en-US" altLang="zh-CN" dirty="0">
                <a:solidFill>
                  <a:schemeClr val="accent3"/>
                </a:solidFill>
              </a:rPr>
              <a:t>then do something...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</a:t>
            </a:r>
            <a:r>
              <a:rPr lang="en-US" altLang="zh-CN" dirty="0" smtClean="0">
                <a:solidFill>
                  <a:schemeClr val="accent6"/>
                </a:solidFill>
              </a:rPr>
              <a:t>}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3026" y="4437112"/>
            <a:ext cx="657744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除非必要，不对原型属性（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prototype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）进行检索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5515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说说 </a:t>
            </a: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8659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204862"/>
            <a:ext cx="316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$('#element').height();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$('#element').</a:t>
            </a:r>
            <a:r>
              <a:rPr lang="en-US" altLang="zh-CN" dirty="0" err="1">
                <a:solidFill>
                  <a:schemeClr val="accent3"/>
                </a:solidFill>
              </a:rPr>
              <a:t>css</a:t>
            </a:r>
            <a:r>
              <a:rPr lang="en-US" altLang="zh-CN" dirty="0">
                <a:solidFill>
                  <a:schemeClr val="accent3"/>
                </a:solidFill>
              </a:rPr>
              <a:t>('height',h-20);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0785" y="4653136"/>
            <a:ext cx="72619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DOM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遍历是昂贵的，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所以尽量将会重用的元素缓存。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204863"/>
            <a:ext cx="2802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>
                <a:solidFill>
                  <a:schemeClr val="accent3"/>
                </a:solidFill>
              </a:rPr>
              <a:t>element = $('#element');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</p:spTree>
    <p:extLst>
      <p:ext uri="{BB962C8B-B14F-4D97-AF65-F5344CB8AC3E}">
        <p14:creationId xmlns:p14="http://schemas.microsoft.com/office/powerpoint/2010/main" val="41349940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避免全局变量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587" y="2343362"/>
            <a:ext cx="280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 = $('#element');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622" y="4869160"/>
            <a:ext cx="634019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全局变量是不可靠的，容易失控（尽量不用）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7206" y="2343362"/>
            <a:ext cx="2966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$element = $('#element');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</p:spTree>
    <p:extLst>
      <p:ext uri="{BB962C8B-B14F-4D97-AF65-F5344CB8AC3E}">
        <p14:creationId xmlns:p14="http://schemas.microsoft.com/office/powerpoint/2010/main" val="37314435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使用子查询缓存的父元素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8782" y="1881696"/>
            <a:ext cx="4324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var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 = $('#container'),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$containerLi = $('#container li'),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$containerLiSpan = $('#container li span');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2753" y="5589240"/>
            <a:ext cx="38763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DOM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遍历是一项昂贵的操作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3242" y="3406062"/>
            <a:ext cx="4515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endParaRPr lang="en-US" altLang="zh-CN" dirty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$container = $('#container '),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</a:t>
            </a:r>
            <a:r>
              <a:rPr lang="en-US" altLang="zh-CN" dirty="0" err="1">
                <a:solidFill>
                  <a:schemeClr val="accent3"/>
                </a:solidFill>
              </a:rPr>
              <a:t>containerLi</a:t>
            </a:r>
            <a:r>
              <a:rPr lang="en-US" altLang="zh-CN" dirty="0">
                <a:solidFill>
                  <a:schemeClr val="accent3"/>
                </a:solidFill>
              </a:rPr>
              <a:t> = $</a:t>
            </a:r>
            <a:r>
              <a:rPr lang="en-US" altLang="zh-CN" dirty="0" err="1">
                <a:solidFill>
                  <a:schemeClr val="accent3"/>
                </a:solidFill>
              </a:rPr>
              <a:t>container.find</a:t>
            </a:r>
            <a:r>
              <a:rPr lang="en-US" altLang="zh-CN" dirty="0">
                <a:solidFill>
                  <a:schemeClr val="accent3"/>
                </a:solidFill>
              </a:rPr>
              <a:t>('li'),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</a:t>
            </a:r>
            <a:r>
              <a:rPr lang="en-US" altLang="zh-CN" dirty="0" err="1">
                <a:solidFill>
                  <a:schemeClr val="accent3"/>
                </a:solidFill>
              </a:rPr>
              <a:t>containerLiSpan</a:t>
            </a:r>
            <a:r>
              <a:rPr lang="en-US" altLang="zh-CN" dirty="0">
                <a:solidFill>
                  <a:schemeClr val="accent3"/>
                </a:solidFill>
              </a:rPr>
              <a:t>= $</a:t>
            </a:r>
            <a:r>
              <a:rPr lang="en-US" altLang="zh-CN" dirty="0" err="1">
                <a:solidFill>
                  <a:schemeClr val="accent3"/>
                </a:solidFill>
              </a:rPr>
              <a:t>containerLi.find</a:t>
            </a:r>
            <a:r>
              <a:rPr lang="en-US" altLang="zh-CN" dirty="0">
                <a:solidFill>
                  <a:schemeClr val="accent3"/>
                </a:solidFill>
              </a:rPr>
              <a:t>('span');</a:t>
            </a:r>
          </a:p>
        </p:txBody>
      </p:sp>
    </p:spTree>
    <p:extLst>
      <p:ext uri="{BB962C8B-B14F-4D97-AF65-F5344CB8AC3E}">
        <p14:creationId xmlns:p14="http://schemas.microsoft.com/office/powerpoint/2010/main" val="6920304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链式操作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902" y="2420888"/>
            <a:ext cx="3879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 err="1" smtClean="0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second.fadeIn</a:t>
            </a:r>
            <a:r>
              <a:rPr lang="en-US" altLang="zh-CN" dirty="0">
                <a:solidFill>
                  <a:schemeClr val="accent3"/>
                </a:solidFill>
              </a:rPr>
              <a:t>('slow');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second.animate</a:t>
            </a:r>
            <a:r>
              <a:rPr lang="en-US" altLang="zh-CN" dirty="0">
                <a:solidFill>
                  <a:schemeClr val="accent3"/>
                </a:solidFill>
              </a:rPr>
              <a:t>({height:'120px'},500);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4184" y="5011246"/>
            <a:ext cx="141577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变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简洁了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521" y="2420888"/>
            <a:ext cx="4557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('slow').animate({height:'120px'},500);</a:t>
            </a:r>
          </a:p>
        </p:txBody>
      </p:sp>
    </p:spTree>
    <p:extLst>
      <p:ext uri="{BB962C8B-B14F-4D97-AF65-F5344CB8AC3E}">
        <p14:creationId xmlns:p14="http://schemas.microsoft.com/office/powerpoint/2010/main" val="497419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我们在项目中会遇到很多</a:t>
            </a:r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7831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维持可读性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60" y="1844824"/>
            <a:ext cx="4557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('slow').animate({height:'120px'},500);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3497" y="5504932"/>
            <a:ext cx="17235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增加可读性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7760" y="3300557"/>
            <a:ext cx="47750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smtClean="0">
                <a:solidFill>
                  <a:schemeClr val="accent3"/>
                </a:solidFill>
              </a:rPr>
              <a:t>second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    .on('</a:t>
            </a:r>
            <a:r>
              <a:rPr lang="en-US" altLang="zh-CN" dirty="0" err="1" smtClean="0">
                <a:solidFill>
                  <a:schemeClr val="accent3"/>
                </a:solidFill>
              </a:rPr>
              <a:t>click',function</a:t>
            </a:r>
            <a:r>
              <a:rPr lang="en-US" altLang="zh-CN" dirty="0" smtClean="0">
                <a:solidFill>
                  <a:schemeClr val="accent3"/>
                </a:solidFill>
              </a:rPr>
              <a:t>(){ alert('hello everybody');})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.animate({height:'120px'},500);</a:t>
            </a:r>
          </a:p>
        </p:txBody>
      </p:sp>
    </p:spTree>
    <p:extLst>
      <p:ext uri="{BB962C8B-B14F-4D97-AF65-F5344CB8AC3E}">
        <p14:creationId xmlns:p14="http://schemas.microsoft.com/office/powerpoint/2010/main" val="3772826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7760" y="1844824"/>
            <a:ext cx="350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first.click</a:t>
            </a:r>
            <a:r>
              <a:rPr lang="en-US" altLang="zh-CN" dirty="0">
                <a:solidFill>
                  <a:schemeClr val="accent3"/>
                </a:solidFill>
              </a:rPr>
              <a:t>(function(){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</a:t>
            </a:r>
            <a:r>
              <a:rPr lang="en-US" altLang="zh-CN" dirty="0" smtClean="0">
                <a:solidFill>
                  <a:schemeClr val="accent3"/>
                </a:solidFill>
              </a:rPr>
              <a:t>$first.css</a:t>
            </a:r>
            <a:r>
              <a:rPr lang="en-US" altLang="zh-CN" dirty="0">
                <a:solidFill>
                  <a:schemeClr val="accent3"/>
                </a:solidFill>
              </a:rPr>
              <a:t>('border','1px solid red');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$first.css('</a:t>
            </a:r>
            <a:r>
              <a:rPr lang="en-US" altLang="zh-CN" dirty="0" err="1">
                <a:solidFill>
                  <a:schemeClr val="accent3"/>
                </a:solidFill>
              </a:rPr>
              <a:t>color','blue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9608" y="5589240"/>
            <a:ext cx="203132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尽可能的合并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7760" y="3300557"/>
            <a:ext cx="2764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first.on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$first.css({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    'border':'1px solid red',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    '</a:t>
            </a:r>
            <a:r>
              <a:rPr lang="en-US" altLang="zh-CN" dirty="0" err="1">
                <a:solidFill>
                  <a:schemeClr val="accent3"/>
                </a:solidFill>
              </a:rPr>
              <a:t>color':'blue</a:t>
            </a:r>
            <a:r>
              <a:rPr lang="en-US" altLang="zh-CN" dirty="0">
                <a:solidFill>
                  <a:schemeClr val="accent3"/>
                </a:solidFill>
              </a:rPr>
              <a:t>'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});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736134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优化选择符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46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</a:t>
            </a:r>
            <a:r>
              <a:rPr lang="en-US" altLang="zh-CN" dirty="0" err="1">
                <a:solidFill>
                  <a:schemeClr val="accent3"/>
                </a:solidFill>
              </a:rPr>
              <a:t>div#myid</a:t>
            </a:r>
            <a:r>
              <a:rPr lang="en-US" altLang="zh-CN" dirty="0">
                <a:solidFill>
                  <a:schemeClr val="accent3"/>
                </a:solidFill>
              </a:rPr>
              <a:t>');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</a:t>
            </a:r>
            <a:r>
              <a:rPr lang="en-US" altLang="zh-CN" dirty="0" err="1">
                <a:solidFill>
                  <a:schemeClr val="accent3"/>
                </a:solidFill>
              </a:rPr>
              <a:t>div#footer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a.myLink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1594" y="4725144"/>
            <a:ext cx="32271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选择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符应该是唯一的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07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</a:t>
            </a:r>
            <a:r>
              <a:rPr lang="en-US" altLang="zh-CN" dirty="0" err="1">
                <a:solidFill>
                  <a:schemeClr val="accent3"/>
                </a:solidFill>
              </a:rPr>
              <a:t>myid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$('#footer .</a:t>
            </a:r>
            <a:r>
              <a:rPr lang="en-US" altLang="zh-CN" dirty="0" err="1">
                <a:solidFill>
                  <a:schemeClr val="accent3"/>
                </a:solidFill>
              </a:rPr>
              <a:t>myLink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24689015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避免多个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195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$('#outer #inner');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4223" y="4725143"/>
            <a:ext cx="47660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除特殊情况，</a:t>
            </a:r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唯一性是一种权利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$('#inner');</a:t>
            </a:r>
          </a:p>
        </p:txBody>
      </p:sp>
    </p:spTree>
    <p:extLst>
      <p:ext uri="{BB962C8B-B14F-4D97-AF65-F5344CB8AC3E}">
        <p14:creationId xmlns:p14="http://schemas.microsoft.com/office/powerpoint/2010/main" val="17734740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匈牙利命名法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622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first = $('#first');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second = $('#second');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value = $</a:t>
            </a:r>
            <a:r>
              <a:rPr lang="en-US" altLang="zh-CN" dirty="0" err="1">
                <a:solidFill>
                  <a:schemeClr val="accent3"/>
                </a:solidFill>
              </a:rPr>
              <a:t>first.val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2432" y="4725143"/>
            <a:ext cx="4969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便于识别出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jQuery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对象，增加可读性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851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$first = $(‘#first’),</a:t>
            </a: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$second = $('#second'),</a:t>
            </a: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value </a:t>
            </a:r>
            <a:r>
              <a:rPr lang="en-US" altLang="zh-CN" dirty="0">
                <a:solidFill>
                  <a:schemeClr val="accent3"/>
                </a:solidFill>
              </a:rPr>
              <a:t>= $</a:t>
            </a:r>
            <a:r>
              <a:rPr lang="en-US" altLang="zh-CN" dirty="0" err="1">
                <a:solidFill>
                  <a:schemeClr val="accent3"/>
                </a:solidFill>
              </a:rPr>
              <a:t>first.val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1535942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摒弃弃用方法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320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$('#stuff').live('click', function() 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console.log('hooray');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7210" y="4949430"/>
            <a:ext cx="510909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关注版本更新，使用最新最优的方法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6382" y="2422628"/>
            <a:ext cx="31277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$('#stuff').on('click', function() 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console.log('hooray');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});</a:t>
            </a:r>
          </a:p>
          <a:p>
            <a:pPr fontAlgn="base"/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6"/>
                </a:solidFill>
              </a:rPr>
              <a:t>delegate</a:t>
            </a:r>
          </a:p>
        </p:txBody>
      </p:sp>
    </p:spTree>
    <p:extLst>
      <p:ext uri="{BB962C8B-B14F-4D97-AF65-F5344CB8AC3E}">
        <p14:creationId xmlns:p14="http://schemas.microsoft.com/office/powerpoint/2010/main" val="20791789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Thx</a:t>
            </a:r>
            <a:r>
              <a:rPr lang="en-US" altLang="zh-CN" sz="9600" dirty="0" smtClean="0">
                <a:solidFill>
                  <a:schemeClr val="bg1"/>
                </a:solidFill>
              </a:rPr>
              <a:t>:)</a:t>
            </a:r>
            <a:br>
              <a:rPr lang="en-US" altLang="zh-CN" sz="9600" dirty="0" smtClean="0">
                <a:solidFill>
                  <a:schemeClr val="bg1"/>
                </a:solidFill>
              </a:rPr>
            </a:b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733255"/>
            <a:ext cx="8229600" cy="7920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QQ:10568150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332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" y="116632"/>
            <a:ext cx="9076794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218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80624"/>
            <a:ext cx="7689477" cy="580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83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8" y="548680"/>
            <a:ext cx="8388424" cy="585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8433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055024" cy="532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09700"/>
            <a:ext cx="4724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907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zh-CN" altLang="en-US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1291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6024"/>
            <a:ext cx="8977368" cy="63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7742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2730</TotalTime>
  <Words>694</Words>
  <Application>Microsoft Office PowerPoint</Application>
  <PresentationFormat>全屏显示(4:3)</PresentationFormat>
  <Paragraphs>174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JS实践小技巧</vt:lpstr>
      <vt:lpstr>以下…共勉</vt:lpstr>
      <vt:lpstr>我们在项目中会遇到很多问题</vt:lpstr>
      <vt:lpstr>PowerPoint 演示文稿</vt:lpstr>
      <vt:lpstr>PowerPoint 演示文稿</vt:lpstr>
      <vt:lpstr>PowerPoint 演示文稿</vt:lpstr>
      <vt:lpstr>PowerPoint 演示文稿</vt:lpstr>
      <vt:lpstr>遇到问题才能成长</vt:lpstr>
      <vt:lpstr>PowerPoint 演示文稿</vt:lpstr>
      <vt:lpstr>程序猿都是理想主义者</vt:lpstr>
      <vt:lpstr>PowerPoint 演示文稿</vt:lpstr>
      <vt:lpstr>PowerPoint 演示文稿</vt:lpstr>
      <vt:lpstr>PowerPoint 演示文稿</vt:lpstr>
      <vt:lpstr>PowerPoint 演示文稿</vt:lpstr>
      <vt:lpstr>什么样的代码你才会让它到碗里来</vt:lpstr>
      <vt:lpstr>PowerPoint 演示文稿</vt:lpstr>
      <vt:lpstr>回到正题 (JS实践小技巧)</vt:lpstr>
      <vt:lpstr>不要省略分号</vt:lpstr>
      <vt:lpstr>省略是雷区</vt:lpstr>
      <vt:lpstr>定义多个变量时，省略var关键字</vt:lpstr>
      <vt:lpstr>使用[]代替 new Array()</vt:lpstr>
      <vt:lpstr>构建字符串的最优方法</vt:lpstr>
      <vt:lpstr>精简</vt:lpstr>
      <vt:lpstr>For in 语句</vt:lpstr>
      <vt:lpstr>说说 jQuery</vt:lpstr>
      <vt:lpstr>缓存变量</vt:lpstr>
      <vt:lpstr>避免全局变量</vt:lpstr>
      <vt:lpstr>使用子查询缓存的父元素</vt:lpstr>
      <vt:lpstr>链式操作</vt:lpstr>
      <vt:lpstr>维持可读性</vt:lpstr>
      <vt:lpstr>精简</vt:lpstr>
      <vt:lpstr>优化选择符</vt:lpstr>
      <vt:lpstr>避免多个ID选择符</vt:lpstr>
      <vt:lpstr>匈牙利命名法</vt:lpstr>
      <vt:lpstr>摒弃弃用方法</vt:lpstr>
      <vt:lpstr>Thx:)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1446</cp:revision>
  <dcterms:created xsi:type="dcterms:W3CDTF">2014-01-28T01:46:41Z</dcterms:created>
  <dcterms:modified xsi:type="dcterms:W3CDTF">2017-06-15T08:11:12Z</dcterms:modified>
</cp:coreProperties>
</file>